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1" r:id="rId5"/>
    <p:sldId id="274" r:id="rId6"/>
    <p:sldId id="27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22/05/2023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22/05/2023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22/05/2023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dirty="0"/>
              <a:t>PROYECTO 2 – ADVANCED 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PREDICCIÓN DE FALLAS CARDIACAS A TRAVÉS DEL APRENDIZAJE AUTOMÁTICO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Gráficos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7FB0A6-5D66-4B2D-4872-427DAEB7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59" y="1478570"/>
            <a:ext cx="9634682" cy="45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9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Gráficos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EEA130-2AF4-AB44-26F7-F04BBA10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41" y="1478570"/>
            <a:ext cx="9135918" cy="43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1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Gráficos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30EE53-8FA4-DA2A-4A3A-83F19E75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77" y="1109828"/>
            <a:ext cx="6272645" cy="53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4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461A04-275F-6CBA-6990-296E2D024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436745"/>
            <a:ext cx="9905999" cy="3541714"/>
          </a:xfrm>
        </p:spPr>
        <p:txBody>
          <a:bodyPr>
            <a:normAutofit/>
          </a:bodyPr>
          <a:lstStyle/>
          <a:p>
            <a:r>
              <a:rPr lang="es-CL" sz="3200" dirty="0"/>
              <a:t>Modelo de clasificación de ML, donde acorde a distintas características se busca predecir si el paciente posee una enfermedad cardiaca o no.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5B42DDF-C4EC-3DD3-9652-74D3007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0606"/>
            <a:ext cx="9905998" cy="1478570"/>
          </a:xfrm>
        </p:spPr>
        <p:txBody>
          <a:bodyPr/>
          <a:lstStyle/>
          <a:p>
            <a:r>
              <a:rPr lang="es-CL" dirty="0"/>
              <a:t>Introducción al conjunto de datos</a:t>
            </a:r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2523E756-C3BB-206C-1BFF-2F38DC8D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569" y="3555127"/>
            <a:ext cx="5664861" cy="28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7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F8F71-0DD2-ADB1-6BD5-C128549F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0606"/>
            <a:ext cx="9905998" cy="1478570"/>
          </a:xfrm>
        </p:spPr>
        <p:txBody>
          <a:bodyPr/>
          <a:lstStyle/>
          <a:p>
            <a:r>
              <a:rPr lang="es-CL" dirty="0"/>
              <a:t>Introducción al conjunto de datos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0DB8FEF-9E67-A62D-A63A-4998957D7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29" y="1465605"/>
            <a:ext cx="7939341" cy="4078753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AE2FFBED-9760-54A1-39AA-D68412FD9018}"/>
              </a:ext>
            </a:extLst>
          </p:cNvPr>
          <p:cNvSpPr txBox="1">
            <a:spLocks/>
          </p:cNvSpPr>
          <p:nvPr/>
        </p:nvSpPr>
        <p:spPr>
          <a:xfrm>
            <a:off x="2126329" y="5681092"/>
            <a:ext cx="7939341" cy="2965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dirty="0"/>
              <a:t>918 filas, 12 columnas | 0 valores duplicados | 0 valores </a:t>
            </a:r>
            <a:r>
              <a:rPr lang="es-CL" dirty="0" err="1"/>
              <a:t>NaN</a:t>
            </a:r>
            <a:endParaRPr lang="es-CL" dirty="0"/>
          </a:p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3964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75D0F-7DF2-F0C0-87A3-7229FE5D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Limpieza de datos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4F370C5-32D2-E637-8805-4DD2EB4B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2104840"/>
            <a:ext cx="10183646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9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75D0F-7DF2-F0C0-87A3-7229FE5D5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Limpieza de datos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7ACB563-A116-4E28-E070-AD69C3CEA7F8}"/>
              </a:ext>
            </a:extLst>
          </p:cNvPr>
          <p:cNvSpPr txBox="1">
            <a:spLocks/>
          </p:cNvSpPr>
          <p:nvPr/>
        </p:nvSpPr>
        <p:spPr>
          <a:xfrm>
            <a:off x="3656805" y="1478570"/>
            <a:ext cx="487838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3200" dirty="0"/>
              <a:t>Análisis de tabla Describe</a:t>
            </a:r>
          </a:p>
          <a:p>
            <a:endParaRPr lang="es-CL" sz="3200" dirty="0"/>
          </a:p>
          <a:p>
            <a:endParaRPr lang="es-CL" sz="32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18D3545-4A9C-1589-4DB9-F169A679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51" y="2258242"/>
            <a:ext cx="8719075" cy="26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54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FC05F0F-97BD-5EAE-92EF-71DE32E13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47"/>
          <a:stretch/>
        </p:blipFill>
        <p:spPr>
          <a:xfrm>
            <a:off x="2529203" y="1108053"/>
            <a:ext cx="7133589" cy="266783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1944C26-46D6-F745-52C5-DD3FEBD4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Limpieza de datos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78C5765B-BDB7-DF1B-3D61-A7B3B0EE91ED}"/>
              </a:ext>
            </a:extLst>
          </p:cNvPr>
          <p:cNvSpPr/>
          <p:nvPr/>
        </p:nvSpPr>
        <p:spPr>
          <a:xfrm>
            <a:off x="6018776" y="3853230"/>
            <a:ext cx="154442" cy="29744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8A7F7C-E4F1-B4C8-B8D5-4000B218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07" y="4266491"/>
            <a:ext cx="7554379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Gráficos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D6E318-6FC5-73D9-C839-89ED450E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17" y="1354421"/>
            <a:ext cx="9730365" cy="46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7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Gráficos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7E3FD9-B455-FE69-FF3A-A0FAB69F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478570"/>
            <a:ext cx="9690100" cy="456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3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Gráficos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47F7D5-7010-4E34-F1CA-3C35EE19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41" y="1559774"/>
            <a:ext cx="9135918" cy="43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15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85</TotalTime>
  <Words>82</Words>
  <Application>Microsoft Office PowerPoint</Application>
  <PresentationFormat>Panorámica</PresentationFormat>
  <Paragraphs>17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Circuito</vt:lpstr>
      <vt:lpstr>PROYECTO 2 – ADVANCED MACHINE LEARNING</vt:lpstr>
      <vt:lpstr>Introducción al conjunto de datos</vt:lpstr>
      <vt:lpstr>Introducción al conjunto de datos</vt:lpstr>
      <vt:lpstr>Limpieza de datos</vt:lpstr>
      <vt:lpstr>Limpieza de datos</vt:lpstr>
      <vt:lpstr>Limpieza de datos</vt:lpstr>
      <vt:lpstr>Gráficos </vt:lpstr>
      <vt:lpstr>Gráficos </vt:lpstr>
      <vt:lpstr>Gráficos </vt:lpstr>
      <vt:lpstr>Gráficos </vt:lpstr>
      <vt:lpstr>Gráficos </vt:lpstr>
      <vt:lpstr>Gráficos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2 – ADVANCED MACHINE LEARNING</dc:title>
  <dc:creator>Fabián Estay Torres</dc:creator>
  <cp:lastModifiedBy>Fabián Estay Torres</cp:lastModifiedBy>
  <cp:revision>3</cp:revision>
  <dcterms:created xsi:type="dcterms:W3CDTF">2023-05-10T21:19:23Z</dcterms:created>
  <dcterms:modified xsi:type="dcterms:W3CDTF">2023-05-22T22:51:58Z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